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1" r:id="rId2"/>
    <p:sldId id="513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12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8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4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21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5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17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18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341586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2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272808" cy="613333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8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605"/>
            <a:ext cx="5904656" cy="61387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5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49"/>
          <a:stretch/>
        </p:blipFill>
        <p:spPr>
          <a:xfrm>
            <a:off x="251520" y="1052736"/>
            <a:ext cx="4143053" cy="4468027"/>
          </a:xfrm>
          <a:prstGeom prst="rect">
            <a:avLst/>
          </a:prstGeom>
        </p:spPr>
      </p:pic>
      <p:pic>
        <p:nvPicPr>
          <p:cNvPr id="7" name="Picture 6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9"/>
          <a:stretch/>
        </p:blipFill>
        <p:spPr>
          <a:xfrm>
            <a:off x="4644008" y="2132856"/>
            <a:ext cx="4143053" cy="23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0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101101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3207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233687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" descr="RNA-Seq-align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RNA-</a:t>
            </a:r>
            <a:r>
              <a:rPr lang="en-US" sz="2000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</a:t>
            </a:r>
            <a:r>
              <a:rPr lang="en-US" sz="2000" dirty="0" err="1" smtClean="0">
                <a:solidFill>
                  <a:schemeClr val="bg1"/>
                </a:solidFill>
                <a:latin typeface="Calibri" charset="0"/>
                <a:cs typeface="Segoe UI" charset="0"/>
              </a:rPr>
              <a:t>eq</a:t>
            </a:r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 Module 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b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</a:t>
            </a:r>
            <a:r>
              <a:rPr lang="en-US" sz="20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Sequencing 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(lecture)</a:t>
            </a:r>
            <a:endParaRPr lang="en-US" sz="18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Griffith, Obi Griffith, Jason Walker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10 - 22, 2015</a:t>
            </a:r>
            <a:endParaRPr lang="en-US" sz="1400" dirty="0" smtClean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2160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12582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340026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127105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64368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213168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411737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4174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</a:t>
            </a:r>
            <a:r>
              <a:rPr lang="en-US" b="1" dirty="0" smtClean="0"/>
              <a:t>Sequencing</a:t>
            </a:r>
            <a:endParaRPr lang="en-US" b="1" dirty="0"/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A</a:t>
            </a:r>
            <a:r>
              <a:rPr lang="en-US" dirty="0" smtClean="0"/>
              <a:t>lignment </a:t>
            </a:r>
            <a:r>
              <a:rPr lang="en-US" dirty="0"/>
              <a:t>and </a:t>
            </a:r>
            <a:r>
              <a:rPr lang="en-US" dirty="0" smtClean="0"/>
              <a:t>Visualization</a:t>
            </a:r>
            <a:endParaRPr lang="en-US" dirty="0"/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4: </a:t>
            </a:r>
            <a:r>
              <a:rPr lang="en-US"/>
              <a:t>Isoform </a:t>
            </a:r>
            <a:r>
              <a:rPr lang="en-US" smtClean="0"/>
              <a:t>Discovery </a:t>
            </a:r>
            <a:r>
              <a:rPr lang="en-US"/>
              <a:t>and </a:t>
            </a:r>
            <a:r>
              <a:rPr lang="en-US" smtClean="0"/>
              <a:t>Alternative </a:t>
            </a:r>
            <a:r>
              <a:rPr lang="en-US" dirty="0"/>
              <a:t>E</a:t>
            </a:r>
            <a:r>
              <a:rPr lang="en-US" smtClean="0"/>
              <a:t>xpression</a:t>
            </a: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>
                <a:latin typeface="Calibri" charset="0"/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391807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2" name="Picture 1" descr="Fig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6632"/>
            <a:ext cx="4890740" cy="61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136904" cy="47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1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4979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9827</TotalTime>
  <Words>1526</Words>
  <Application>Microsoft Macintosh PowerPoint</Application>
  <PresentationFormat>On-screen Show (4:3)</PresentationFormat>
  <Paragraphs>212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Advanced Sequencing Technologies &amp; Applications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Jason Walker</cp:lastModifiedBy>
  <cp:revision>647</cp:revision>
  <dcterms:created xsi:type="dcterms:W3CDTF">2011-11-14T19:50:16Z</dcterms:created>
  <dcterms:modified xsi:type="dcterms:W3CDTF">2015-11-14T19:51:29Z</dcterms:modified>
</cp:coreProperties>
</file>